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794500" cy="9918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4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p:scale>
          <a:sx n="81" d="100"/>
          <a:sy n="81" d="100"/>
        </p:scale>
        <p:origin x="-606" y="210"/>
      </p:cViewPr>
      <p:guideLst>
        <p:guide orient="horz" pos="3367"/>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de-DE"/>
              <a:t>Mastertitelformat bearbeiten</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060505DB-DDBF-4E3F-B134-06DA10FB1BE3}" type="datetimeFigureOut">
              <a:rPr lang="de-DE" smtClean="0"/>
              <a:t>26.03.2023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1BF74A7-B3FA-459E-BFFE-07D3C63FF254}" type="slidenum">
              <a:rPr lang="de-DE" smtClean="0"/>
              <a:t>‹Nr.›</a:t>
            </a:fld>
            <a:endParaRPr lang="de-DE"/>
          </a:p>
        </p:txBody>
      </p:sp>
    </p:spTree>
    <p:extLst>
      <p:ext uri="{BB962C8B-B14F-4D97-AF65-F5344CB8AC3E}">
        <p14:creationId xmlns:p14="http://schemas.microsoft.com/office/powerpoint/2010/main" val="40399307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60505DB-DDBF-4E3F-B134-06DA10FB1BE3}" type="datetimeFigureOut">
              <a:rPr lang="de-DE" smtClean="0"/>
              <a:t>26.03.2023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1BF74A7-B3FA-459E-BFFE-07D3C63FF254}" type="slidenum">
              <a:rPr lang="de-DE" smtClean="0"/>
              <a:t>‹Nr.›</a:t>
            </a:fld>
            <a:endParaRPr lang="de-DE"/>
          </a:p>
        </p:txBody>
      </p:sp>
    </p:spTree>
    <p:extLst>
      <p:ext uri="{BB962C8B-B14F-4D97-AF65-F5344CB8AC3E}">
        <p14:creationId xmlns:p14="http://schemas.microsoft.com/office/powerpoint/2010/main" val="24333429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60505DB-DDBF-4E3F-B134-06DA10FB1BE3}" type="datetimeFigureOut">
              <a:rPr lang="de-DE" smtClean="0"/>
              <a:t>26.03.2023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1BF74A7-B3FA-459E-BFFE-07D3C63FF254}" type="slidenum">
              <a:rPr lang="de-DE" smtClean="0"/>
              <a:t>‹Nr.›</a:t>
            </a:fld>
            <a:endParaRPr lang="de-DE"/>
          </a:p>
        </p:txBody>
      </p:sp>
    </p:spTree>
    <p:extLst>
      <p:ext uri="{BB962C8B-B14F-4D97-AF65-F5344CB8AC3E}">
        <p14:creationId xmlns:p14="http://schemas.microsoft.com/office/powerpoint/2010/main" val="2198621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060505DB-DDBF-4E3F-B134-06DA10FB1BE3}" type="datetimeFigureOut">
              <a:rPr lang="de-DE" smtClean="0"/>
              <a:t>26.03.2023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1BF74A7-B3FA-459E-BFFE-07D3C63FF254}" type="slidenum">
              <a:rPr lang="de-DE" smtClean="0"/>
              <a:t>‹Nr.›</a:t>
            </a:fld>
            <a:endParaRPr lang="de-DE"/>
          </a:p>
        </p:txBody>
      </p:sp>
    </p:spTree>
    <p:extLst>
      <p:ext uri="{BB962C8B-B14F-4D97-AF65-F5344CB8AC3E}">
        <p14:creationId xmlns:p14="http://schemas.microsoft.com/office/powerpoint/2010/main" val="3224624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de-DE"/>
              <a:t>Mastertitelformat bearbeiten</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060505DB-DDBF-4E3F-B134-06DA10FB1BE3}" type="datetimeFigureOut">
              <a:rPr lang="de-DE" smtClean="0"/>
              <a:t>26.03.2023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01BF74A7-B3FA-459E-BFFE-07D3C63FF254}" type="slidenum">
              <a:rPr lang="de-DE" smtClean="0"/>
              <a:t>‹Nr.›</a:t>
            </a:fld>
            <a:endParaRPr lang="de-DE"/>
          </a:p>
        </p:txBody>
      </p:sp>
    </p:spTree>
    <p:extLst>
      <p:ext uri="{BB962C8B-B14F-4D97-AF65-F5344CB8AC3E}">
        <p14:creationId xmlns:p14="http://schemas.microsoft.com/office/powerpoint/2010/main" val="40306133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060505DB-DDBF-4E3F-B134-06DA10FB1BE3}" type="datetimeFigureOut">
              <a:rPr lang="de-DE" smtClean="0"/>
              <a:t>26.03.2023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1BF74A7-B3FA-459E-BFFE-07D3C63FF254}" type="slidenum">
              <a:rPr lang="de-DE" smtClean="0"/>
              <a:t>‹Nr.›</a:t>
            </a:fld>
            <a:endParaRPr lang="de-DE"/>
          </a:p>
        </p:txBody>
      </p:sp>
    </p:spTree>
    <p:extLst>
      <p:ext uri="{BB962C8B-B14F-4D97-AF65-F5344CB8AC3E}">
        <p14:creationId xmlns:p14="http://schemas.microsoft.com/office/powerpoint/2010/main" val="9182099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de-DE"/>
              <a:t>Mastertitelformat bearbeiten</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Mastertextformat bearbeiten</a:t>
            </a:r>
          </a:p>
        </p:txBody>
      </p:sp>
      <p:sp>
        <p:nvSpPr>
          <p:cNvPr id="4" name="Content Placeholder 3"/>
          <p:cNvSpPr>
            <a:spLocks noGrp="1"/>
          </p:cNvSpPr>
          <p:nvPr>
            <p:ph sz="half" idx="2"/>
          </p:nvPr>
        </p:nvSpPr>
        <p:spPr>
          <a:xfrm>
            <a:off x="520713" y="3905482"/>
            <a:ext cx="3198096" cy="57443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de-DE"/>
              <a:t>Mastertextformat bearbeiten</a:t>
            </a:r>
          </a:p>
        </p:txBody>
      </p:sp>
      <p:sp>
        <p:nvSpPr>
          <p:cNvPr id="6" name="Content Placeholder 5"/>
          <p:cNvSpPr>
            <a:spLocks noGrp="1"/>
          </p:cNvSpPr>
          <p:nvPr>
            <p:ph sz="quarter" idx="4"/>
          </p:nvPr>
        </p:nvSpPr>
        <p:spPr>
          <a:xfrm>
            <a:off x="3827086" y="3905482"/>
            <a:ext cx="3213847" cy="5744375"/>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060505DB-DDBF-4E3F-B134-06DA10FB1BE3}" type="datetimeFigureOut">
              <a:rPr lang="de-DE" smtClean="0"/>
              <a:t>26.03.2023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01BF74A7-B3FA-459E-BFFE-07D3C63FF254}" type="slidenum">
              <a:rPr lang="de-DE" smtClean="0"/>
              <a:t>‹Nr.›</a:t>
            </a:fld>
            <a:endParaRPr lang="de-DE"/>
          </a:p>
        </p:txBody>
      </p:sp>
    </p:spTree>
    <p:extLst>
      <p:ext uri="{BB962C8B-B14F-4D97-AF65-F5344CB8AC3E}">
        <p14:creationId xmlns:p14="http://schemas.microsoft.com/office/powerpoint/2010/main" val="880677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060505DB-DDBF-4E3F-B134-06DA10FB1BE3}" type="datetimeFigureOut">
              <a:rPr lang="de-DE" smtClean="0"/>
              <a:t>26.03.2023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01BF74A7-B3FA-459E-BFFE-07D3C63FF254}" type="slidenum">
              <a:rPr lang="de-DE" smtClean="0"/>
              <a:t>‹Nr.›</a:t>
            </a:fld>
            <a:endParaRPr lang="de-DE"/>
          </a:p>
        </p:txBody>
      </p:sp>
    </p:spTree>
    <p:extLst>
      <p:ext uri="{BB962C8B-B14F-4D97-AF65-F5344CB8AC3E}">
        <p14:creationId xmlns:p14="http://schemas.microsoft.com/office/powerpoint/2010/main" val="40535712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60505DB-DDBF-4E3F-B134-06DA10FB1BE3}" type="datetimeFigureOut">
              <a:rPr lang="de-DE" smtClean="0"/>
              <a:t>26.03.2023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01BF74A7-B3FA-459E-BFFE-07D3C63FF254}" type="slidenum">
              <a:rPr lang="de-DE" smtClean="0"/>
              <a:t>‹Nr.›</a:t>
            </a:fld>
            <a:endParaRPr lang="de-DE"/>
          </a:p>
        </p:txBody>
      </p:sp>
    </p:spTree>
    <p:extLst>
      <p:ext uri="{BB962C8B-B14F-4D97-AF65-F5344CB8AC3E}">
        <p14:creationId xmlns:p14="http://schemas.microsoft.com/office/powerpoint/2010/main" val="2740886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de-DE"/>
              <a:t>Mastertitelformat bearbeiten</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Mastertextformat bearbeiten</a:t>
            </a:r>
          </a:p>
        </p:txBody>
      </p:sp>
      <p:sp>
        <p:nvSpPr>
          <p:cNvPr id="5" name="Date Placeholder 4"/>
          <p:cNvSpPr>
            <a:spLocks noGrp="1"/>
          </p:cNvSpPr>
          <p:nvPr>
            <p:ph type="dt" sz="half" idx="10"/>
          </p:nvPr>
        </p:nvSpPr>
        <p:spPr/>
        <p:txBody>
          <a:bodyPr/>
          <a:lstStyle/>
          <a:p>
            <a:fld id="{060505DB-DDBF-4E3F-B134-06DA10FB1BE3}" type="datetimeFigureOut">
              <a:rPr lang="de-DE" smtClean="0"/>
              <a:t>26.03.2023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1BF74A7-B3FA-459E-BFFE-07D3C63FF254}" type="slidenum">
              <a:rPr lang="de-DE" smtClean="0"/>
              <a:t>‹Nr.›</a:t>
            </a:fld>
            <a:endParaRPr lang="de-DE"/>
          </a:p>
        </p:txBody>
      </p:sp>
    </p:spTree>
    <p:extLst>
      <p:ext uri="{BB962C8B-B14F-4D97-AF65-F5344CB8AC3E}">
        <p14:creationId xmlns:p14="http://schemas.microsoft.com/office/powerpoint/2010/main" val="1943172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de-DE"/>
              <a:t>Mastertitelformat bearbeiten</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de-DE"/>
              <a:t>Bild durch Klicken auf Symbol hinzufügen</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de-DE"/>
              <a:t>Mastertextformat bearbeiten</a:t>
            </a:r>
          </a:p>
        </p:txBody>
      </p:sp>
      <p:sp>
        <p:nvSpPr>
          <p:cNvPr id="5" name="Date Placeholder 4"/>
          <p:cNvSpPr>
            <a:spLocks noGrp="1"/>
          </p:cNvSpPr>
          <p:nvPr>
            <p:ph type="dt" sz="half" idx="10"/>
          </p:nvPr>
        </p:nvSpPr>
        <p:spPr/>
        <p:txBody>
          <a:bodyPr/>
          <a:lstStyle/>
          <a:p>
            <a:fld id="{060505DB-DDBF-4E3F-B134-06DA10FB1BE3}" type="datetimeFigureOut">
              <a:rPr lang="de-DE" smtClean="0"/>
              <a:t>26.03.2023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01BF74A7-B3FA-459E-BFFE-07D3C63FF254}" type="slidenum">
              <a:rPr lang="de-DE" smtClean="0"/>
              <a:t>‹Nr.›</a:t>
            </a:fld>
            <a:endParaRPr lang="de-DE"/>
          </a:p>
        </p:txBody>
      </p:sp>
    </p:spTree>
    <p:extLst>
      <p:ext uri="{BB962C8B-B14F-4D97-AF65-F5344CB8AC3E}">
        <p14:creationId xmlns:p14="http://schemas.microsoft.com/office/powerpoint/2010/main" val="4040468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60505DB-DDBF-4E3F-B134-06DA10FB1BE3}" type="datetimeFigureOut">
              <a:rPr lang="de-DE" smtClean="0"/>
              <a:t>26.03.2023</a:t>
            </a:fld>
            <a:endParaRPr lang="de-DE"/>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de-DE"/>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01BF74A7-B3FA-459E-BFFE-07D3C63FF254}" type="slidenum">
              <a:rPr lang="de-DE" smtClean="0"/>
              <a:t>‹Nr.›</a:t>
            </a:fld>
            <a:endParaRPr lang="de-DE"/>
          </a:p>
        </p:txBody>
      </p:sp>
    </p:spTree>
    <p:extLst>
      <p:ext uri="{BB962C8B-B14F-4D97-AF65-F5344CB8AC3E}">
        <p14:creationId xmlns:p14="http://schemas.microsoft.com/office/powerpoint/2010/main" val="78293639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dieb&#252;rgerkarte.de/" TargetMode="External"/><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D5072935-F84D-437D-8DE8-62C355C70E51}"/>
              </a:ext>
            </a:extLst>
          </p:cNvPr>
          <p:cNvSpPr>
            <a:spLocks noGrp="1"/>
          </p:cNvSpPr>
          <p:nvPr>
            <p:ph type="ctrTitle"/>
          </p:nvPr>
        </p:nvSpPr>
        <p:spPr>
          <a:xfrm>
            <a:off x="685067" y="2429978"/>
            <a:ext cx="6271847" cy="5295530"/>
          </a:xfrm>
        </p:spPr>
        <p:txBody>
          <a:bodyPr anchor="t">
            <a:noAutofit/>
          </a:bodyPr>
          <a:lstStyle/>
          <a:p>
            <a:pPr>
              <a:lnSpc>
                <a:spcPct val="110000"/>
              </a:lnSpc>
            </a:pPr>
            <a:r>
              <a:rPr lang="de-DE" sz="2400" b="1" dirty="0">
                <a:solidFill>
                  <a:srgbClr val="004494"/>
                </a:solidFill>
                <a:latin typeface="Yanone Kaffeesatz Regular" panose="02000000000000000000" pitchFamily="2" charset="0"/>
              </a:rPr>
              <a:t>Bitte fördern Sie mit der Bürgerkarte </a:t>
            </a:r>
            <a:r>
              <a:rPr lang="de-DE" sz="2400" b="1" dirty="0" smtClean="0">
                <a:solidFill>
                  <a:srgbClr val="004494"/>
                </a:solidFill>
                <a:latin typeface="Yanone Kaffeesatz Regular" panose="02000000000000000000" pitchFamily="2" charset="0"/>
              </a:rPr>
              <a:t/>
            </a:r>
            <a:br>
              <a:rPr lang="de-DE" sz="2400" b="1" dirty="0" smtClean="0">
                <a:solidFill>
                  <a:srgbClr val="004494"/>
                </a:solidFill>
                <a:latin typeface="Yanone Kaffeesatz Regular" panose="02000000000000000000" pitchFamily="2" charset="0"/>
              </a:rPr>
            </a:br>
            <a:r>
              <a:rPr lang="de-DE" sz="2400" b="1" dirty="0" smtClean="0">
                <a:solidFill>
                  <a:srgbClr val="004494"/>
                </a:solidFill>
                <a:latin typeface="Yanone Kaffeesatz Regular" panose="02000000000000000000" pitchFamily="2" charset="0"/>
              </a:rPr>
              <a:t>unseren </a:t>
            </a:r>
            <a:r>
              <a:rPr lang="de-DE" sz="2400" b="1" dirty="0">
                <a:solidFill>
                  <a:srgbClr val="004494"/>
                </a:solidFill>
                <a:latin typeface="Yanone Kaffeesatz Regular" panose="02000000000000000000" pitchFamily="2" charset="0"/>
              </a:rPr>
              <a:t>Verein </a:t>
            </a:r>
            <a:br>
              <a:rPr lang="de-DE" sz="2400" b="1" dirty="0">
                <a:solidFill>
                  <a:srgbClr val="004494"/>
                </a:solidFill>
                <a:latin typeface="Yanone Kaffeesatz Regular" panose="02000000000000000000" pitchFamily="2" charset="0"/>
              </a:rPr>
            </a:br>
            <a:r>
              <a:rPr lang="de-DE" sz="2400" b="1" dirty="0">
                <a:solidFill>
                  <a:srgbClr val="004494"/>
                </a:solidFill>
                <a:latin typeface="Yanone Kaffeesatz Regular" panose="02000000000000000000" pitchFamily="2" charset="0"/>
              </a:rPr>
              <a:t/>
            </a:r>
            <a:br>
              <a:rPr lang="de-DE" sz="2400" b="1" dirty="0">
                <a:solidFill>
                  <a:srgbClr val="004494"/>
                </a:solidFill>
                <a:latin typeface="Yanone Kaffeesatz Regular" panose="02000000000000000000" pitchFamily="2" charset="0"/>
              </a:rPr>
            </a:br>
            <a:r>
              <a:rPr lang="de-DE" sz="2400" b="1" u="sng" dirty="0">
                <a:solidFill>
                  <a:srgbClr val="004494"/>
                </a:solidFill>
                <a:latin typeface="Yanone Kaffeesatz Regular" panose="02000000000000000000" pitchFamily="2" charset="0"/>
              </a:rPr>
              <a:t>Ohne dass für Sie </a:t>
            </a:r>
            <a:r>
              <a:rPr lang="de-DE" sz="2400" b="1" u="sng" dirty="0" smtClean="0">
                <a:solidFill>
                  <a:srgbClr val="004494"/>
                </a:solidFill>
                <a:latin typeface="Yanone Kaffeesatz Regular" panose="02000000000000000000" pitchFamily="2" charset="0"/>
              </a:rPr>
              <a:t>Mehrkosten anfallen!</a:t>
            </a:r>
            <a:r>
              <a:rPr lang="de-DE" sz="3000" u="sng" baseline="30000" dirty="0" smtClean="0">
                <a:solidFill>
                  <a:srgbClr val="004494"/>
                </a:solidFill>
                <a:latin typeface="Yanone Kaffeesatz Regular" panose="02000000000000000000" pitchFamily="2" charset="0"/>
              </a:rPr>
              <a:t/>
            </a:r>
            <a:br>
              <a:rPr lang="de-DE" sz="3000" u="sng" baseline="30000" dirty="0" smtClean="0">
                <a:solidFill>
                  <a:srgbClr val="004494"/>
                </a:solidFill>
                <a:latin typeface="Yanone Kaffeesatz Regular" panose="02000000000000000000" pitchFamily="2" charset="0"/>
              </a:rPr>
            </a:br>
            <a:r>
              <a:rPr lang="de-DE" sz="3000" u="sng" baseline="30000" dirty="0">
                <a:solidFill>
                  <a:srgbClr val="004494"/>
                </a:solidFill>
                <a:latin typeface="Yanone Kaffeesatz Regular" panose="02000000000000000000" pitchFamily="2" charset="0"/>
              </a:rPr>
              <a:t/>
            </a:r>
            <a:br>
              <a:rPr lang="de-DE" sz="3000" u="sng" baseline="30000" dirty="0">
                <a:solidFill>
                  <a:srgbClr val="004494"/>
                </a:solidFill>
                <a:latin typeface="Yanone Kaffeesatz Regular" panose="02000000000000000000" pitchFamily="2" charset="0"/>
              </a:rPr>
            </a:br>
            <a:r>
              <a:rPr lang="de-DE" sz="1800" dirty="0">
                <a:latin typeface="Yanone Kaffeesatz Regular" panose="02000000000000000000" pitchFamily="2" charset="0"/>
              </a:rPr>
              <a:t>Einfach die Bürgerkarte ausschneiden </a:t>
            </a:r>
            <a:r>
              <a:rPr lang="de-DE" sz="1800" dirty="0" smtClean="0">
                <a:latin typeface="Yanone Kaffeesatz Regular" panose="02000000000000000000" pitchFamily="2" charset="0"/>
              </a:rPr>
              <a:t/>
            </a:r>
            <a:br>
              <a:rPr lang="de-DE" sz="1800" dirty="0" smtClean="0">
                <a:latin typeface="Yanone Kaffeesatz Regular" panose="02000000000000000000" pitchFamily="2" charset="0"/>
              </a:rPr>
            </a:br>
            <a:r>
              <a:rPr lang="de-DE" sz="1800" dirty="0" smtClean="0">
                <a:latin typeface="Yanone Kaffeesatz Regular" panose="02000000000000000000" pitchFamily="2" charset="0"/>
              </a:rPr>
              <a:t>und </a:t>
            </a:r>
            <a:r>
              <a:rPr lang="de-DE" sz="1800" dirty="0">
                <a:latin typeface="Yanone Kaffeesatz Regular" panose="02000000000000000000" pitchFamily="2" charset="0"/>
              </a:rPr>
              <a:t>beim Einkaufen vorzeigen</a:t>
            </a:r>
            <a:r>
              <a:rPr lang="de-DE" sz="1800" dirty="0" smtClean="0">
                <a:latin typeface="Yanone Kaffeesatz Regular" panose="02000000000000000000" pitchFamily="2" charset="0"/>
              </a:rPr>
              <a:t>.</a:t>
            </a:r>
            <a:br>
              <a:rPr lang="de-DE" sz="1800" dirty="0" smtClean="0">
                <a:latin typeface="Yanone Kaffeesatz Regular" panose="02000000000000000000" pitchFamily="2" charset="0"/>
              </a:rPr>
            </a:br>
            <a:r>
              <a:rPr lang="de-DE" sz="1800" dirty="0">
                <a:latin typeface="Yanone Kaffeesatz Regular" panose="02000000000000000000" pitchFamily="2" charset="0"/>
              </a:rPr>
              <a:t/>
            </a:r>
            <a:br>
              <a:rPr lang="de-DE" sz="1800" dirty="0">
                <a:latin typeface="Yanone Kaffeesatz Regular" panose="02000000000000000000" pitchFamily="2" charset="0"/>
              </a:rPr>
            </a:br>
            <a:r>
              <a:rPr lang="de-DE" sz="1800" dirty="0" smtClean="0">
                <a:latin typeface="Yanone Kaffeesatz Regular" panose="02000000000000000000" pitchFamily="2" charset="0"/>
              </a:rPr>
              <a:t>Sie </a:t>
            </a:r>
            <a:r>
              <a:rPr lang="de-DE" sz="1800" dirty="0">
                <a:latin typeface="Yanone Kaffeesatz Regular" panose="02000000000000000000" pitchFamily="2" charset="0"/>
              </a:rPr>
              <a:t>unterstützen damit nicht nur unseren Verein, </a:t>
            </a:r>
            <a:r>
              <a:rPr lang="de-DE" sz="1800" dirty="0" smtClean="0">
                <a:latin typeface="Yanone Kaffeesatz Regular" panose="02000000000000000000" pitchFamily="2" charset="0"/>
              </a:rPr>
              <a:t/>
            </a:r>
            <a:br>
              <a:rPr lang="de-DE" sz="1800" dirty="0" smtClean="0">
                <a:latin typeface="Yanone Kaffeesatz Regular" panose="02000000000000000000" pitchFamily="2" charset="0"/>
              </a:rPr>
            </a:br>
            <a:r>
              <a:rPr lang="de-DE" sz="1800" dirty="0" smtClean="0">
                <a:latin typeface="Yanone Kaffeesatz Regular" panose="02000000000000000000" pitchFamily="2" charset="0"/>
              </a:rPr>
              <a:t>sondern </a:t>
            </a:r>
            <a:r>
              <a:rPr lang="de-DE" sz="1800" dirty="0">
                <a:latin typeface="Yanone Kaffeesatz Regular" panose="02000000000000000000" pitchFamily="2" charset="0"/>
              </a:rPr>
              <a:t>auch die Unternehmen vor Ort. </a:t>
            </a:r>
            <a:r>
              <a:rPr lang="de-DE" sz="1400" dirty="0" smtClean="0">
                <a:latin typeface="Yanone Kaffeesatz Regular" panose="02000000000000000000" pitchFamily="2" charset="0"/>
              </a:rPr>
              <a:t/>
            </a:r>
            <a:br>
              <a:rPr lang="de-DE" sz="1400" dirty="0" smtClean="0">
                <a:latin typeface="Yanone Kaffeesatz Regular" panose="02000000000000000000" pitchFamily="2" charset="0"/>
              </a:rPr>
            </a:br>
            <a:r>
              <a:rPr lang="de-DE" sz="1400" dirty="0">
                <a:latin typeface="Yanone Kaffeesatz Regular" panose="02000000000000000000" pitchFamily="2" charset="0"/>
              </a:rPr>
              <a:t/>
            </a:r>
            <a:br>
              <a:rPr lang="de-DE" sz="1400" dirty="0">
                <a:latin typeface="Yanone Kaffeesatz Regular" panose="02000000000000000000" pitchFamily="2" charset="0"/>
              </a:rPr>
            </a:br>
            <a:r>
              <a:rPr lang="de-DE" sz="1400" dirty="0" smtClean="0">
                <a:latin typeface="Yanone Kaffeesatz Regular" panose="02000000000000000000" pitchFamily="2" charset="0"/>
              </a:rPr>
              <a:t>Bei Online-Bestellungen oder bei Bestellungen auf  Rechnung </a:t>
            </a:r>
            <a:br>
              <a:rPr lang="de-DE" sz="1400" dirty="0" smtClean="0">
                <a:latin typeface="Yanone Kaffeesatz Regular" panose="02000000000000000000" pitchFamily="2" charset="0"/>
              </a:rPr>
            </a:br>
            <a:r>
              <a:rPr lang="de-DE" sz="1400" dirty="0" smtClean="0">
                <a:latin typeface="Yanone Kaffeesatz Regular" panose="02000000000000000000" pitchFamily="2" charset="0"/>
              </a:rPr>
              <a:t>dem </a:t>
            </a:r>
            <a:r>
              <a:rPr lang="de-DE" sz="1400" dirty="0">
                <a:latin typeface="Yanone Kaffeesatz Regular" panose="02000000000000000000" pitchFamily="2" charset="0"/>
              </a:rPr>
              <a:t>Händler bitte die Fördernummer mitteilen. </a:t>
            </a:r>
            <a:r>
              <a:rPr lang="de-DE" sz="1400" dirty="0" smtClean="0">
                <a:latin typeface="Yanone Kaffeesatz Regular" panose="02000000000000000000" pitchFamily="2" charset="0"/>
              </a:rPr>
              <a:t/>
            </a:r>
            <a:br>
              <a:rPr lang="de-DE" sz="1400" dirty="0" smtClean="0">
                <a:latin typeface="Yanone Kaffeesatz Regular" panose="02000000000000000000" pitchFamily="2" charset="0"/>
              </a:rPr>
            </a:br>
            <a:r>
              <a:rPr lang="de-DE" sz="1400" dirty="0">
                <a:latin typeface="Yanone Kaffeesatz Regular" panose="02000000000000000000" pitchFamily="2" charset="0"/>
              </a:rPr>
              <a:t/>
            </a:r>
            <a:br>
              <a:rPr lang="de-DE" sz="1400" dirty="0">
                <a:latin typeface="Yanone Kaffeesatz Regular" panose="02000000000000000000" pitchFamily="2" charset="0"/>
              </a:rPr>
            </a:br>
            <a:r>
              <a:rPr lang="de-DE" sz="1400" dirty="0" smtClean="0">
                <a:latin typeface="Yanone Kaffeesatz Regular" panose="02000000000000000000" pitchFamily="2" charset="0"/>
              </a:rPr>
              <a:t>Alle </a:t>
            </a:r>
            <a:r>
              <a:rPr lang="de-DE" sz="1400" dirty="0">
                <a:latin typeface="Yanone Kaffeesatz Regular" panose="02000000000000000000" pitchFamily="2" charset="0"/>
              </a:rPr>
              <a:t>teilnehmenden Geschäfte und Unternehmen </a:t>
            </a:r>
            <a:r>
              <a:rPr lang="de-DE" sz="1400" dirty="0" smtClean="0">
                <a:latin typeface="Yanone Kaffeesatz Regular" panose="02000000000000000000" pitchFamily="2" charset="0"/>
              </a:rPr>
              <a:t>unter</a:t>
            </a:r>
            <a:br>
              <a:rPr lang="de-DE" sz="1400" dirty="0" smtClean="0">
                <a:latin typeface="Yanone Kaffeesatz Regular" panose="02000000000000000000" pitchFamily="2" charset="0"/>
              </a:rPr>
            </a:br>
            <a:r>
              <a:rPr lang="de-DE" sz="1400" dirty="0" smtClean="0">
                <a:latin typeface="Yanone Kaffeesatz Regular" panose="02000000000000000000" pitchFamily="2" charset="0"/>
              </a:rPr>
              <a:t> </a:t>
            </a:r>
            <a:r>
              <a:rPr lang="de-DE" sz="1400" dirty="0" smtClean="0">
                <a:latin typeface="Yanone Kaffeesatz Regular" panose="02000000000000000000" pitchFamily="2" charset="0"/>
                <a:hlinkClick r:id="rId3"/>
              </a:rPr>
              <a:t>www.diebürgerkarte.de</a:t>
            </a:r>
            <a:r>
              <a:rPr lang="de-DE" sz="1400" dirty="0" smtClean="0">
                <a:latin typeface="Yanone Kaffeesatz Regular" panose="02000000000000000000" pitchFamily="2" charset="0"/>
              </a:rPr>
              <a:t> </a:t>
            </a:r>
            <a:r>
              <a:rPr lang="de-DE" sz="1400" dirty="0">
                <a:latin typeface="Yanone Kaffeesatz Regular" panose="02000000000000000000" pitchFamily="2" charset="0"/>
              </a:rPr>
              <a:t/>
            </a:r>
            <a:br>
              <a:rPr lang="de-DE" sz="1400" dirty="0">
                <a:latin typeface="Yanone Kaffeesatz Regular" panose="02000000000000000000" pitchFamily="2" charset="0"/>
              </a:rPr>
            </a:br>
            <a:r>
              <a:rPr lang="de-DE" sz="1800" baseline="30000" dirty="0">
                <a:latin typeface="Yanone Kaffeesatz Regular" panose="02000000000000000000" pitchFamily="2" charset="0"/>
              </a:rPr>
              <a:t/>
            </a:r>
            <a:br>
              <a:rPr lang="de-DE" sz="1800" baseline="30000" dirty="0">
                <a:latin typeface="Yanone Kaffeesatz Regular" panose="02000000000000000000" pitchFamily="2" charset="0"/>
              </a:rPr>
            </a:br>
            <a:r>
              <a:rPr lang="de-DE" sz="1800" baseline="30000" dirty="0">
                <a:latin typeface="Yanone Kaffeesatz Regular" panose="02000000000000000000" pitchFamily="2" charset="0"/>
              </a:rPr>
              <a:t/>
            </a:r>
            <a:br>
              <a:rPr lang="de-DE" sz="1800" baseline="30000" dirty="0">
                <a:latin typeface="Yanone Kaffeesatz Regular" panose="02000000000000000000" pitchFamily="2" charset="0"/>
              </a:rPr>
            </a:br>
            <a:r>
              <a:rPr lang="de-DE" sz="1400" dirty="0">
                <a:latin typeface="Yanone Kaffeesatz Regular" panose="02000000000000000000" pitchFamily="2" charset="0"/>
              </a:rPr>
              <a:t/>
            </a:r>
            <a:br>
              <a:rPr lang="de-DE" sz="1400" dirty="0">
                <a:latin typeface="Yanone Kaffeesatz Regular" panose="02000000000000000000" pitchFamily="2" charset="0"/>
              </a:rPr>
            </a:br>
            <a:endParaRPr lang="de-DE" sz="1400" dirty="0">
              <a:latin typeface="Yanone Kaffeesatz Regular" panose="02000000000000000000" pitchFamily="2" charset="0"/>
            </a:endParaRPr>
          </a:p>
        </p:txBody>
      </p:sp>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tretch>
            <a:fillRect/>
          </a:stretch>
        </p:blipFill>
        <p:spPr bwMode="auto">
          <a:xfrm>
            <a:off x="2307982" y="7872569"/>
            <a:ext cx="3026018" cy="1961378"/>
          </a:xfrm>
          <a:prstGeom prst="rect">
            <a:avLst/>
          </a:prstGeom>
          <a:noFill/>
          <a:ln w="28575">
            <a:solidFill>
              <a:schemeClr val="accent1"/>
            </a:solidFill>
            <a:prstDash val="sysDash"/>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84852288"/>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6</Words>
  <Application>Microsoft Office PowerPoint</Application>
  <PresentationFormat>Benutzerdefiniert</PresentationFormat>
  <Paragraphs>1</Paragraphs>
  <Slides>1</Slides>
  <Notes>0</Notes>
  <HiddenSlides>0</HiddenSlides>
  <MMClips>0</MMClips>
  <ScaleCrop>false</ScaleCrop>
  <HeadingPairs>
    <vt:vector size="4" baseType="variant">
      <vt:variant>
        <vt:lpstr>Design</vt:lpstr>
      </vt:variant>
      <vt:variant>
        <vt:i4>1</vt:i4>
      </vt:variant>
      <vt:variant>
        <vt:lpstr>Folientitel</vt:lpstr>
      </vt:variant>
      <vt:variant>
        <vt:i4>1</vt:i4>
      </vt:variant>
    </vt:vector>
  </HeadingPairs>
  <TitlesOfParts>
    <vt:vector size="2" baseType="lpstr">
      <vt:lpstr>Office</vt:lpstr>
      <vt:lpstr>Bitte fördern Sie mit der Bürgerkarte  unseren Verein   Ohne dass für Sie Mehrkosten anfallen!  Einfach die Bürgerkarte ausschneiden  und beim Einkaufen vorzeigen.  Sie unterstützen damit nicht nur unseren Verein,  sondern auch die Unternehmen vor Ort.   Bei Online-Bestellungen oder bei Bestellungen auf  Rechnung  dem Händler bitte die Fördernummer mitteilen.   Alle teilnehmenden Geschäfte und Unternehmen unter  www.diebürgerkarte.de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Stefan Gaar</dc:creator>
  <cp:lastModifiedBy>Kopp</cp:lastModifiedBy>
  <cp:revision>23</cp:revision>
  <cp:lastPrinted>2021-08-11T12:30:11Z</cp:lastPrinted>
  <dcterms:created xsi:type="dcterms:W3CDTF">2021-08-03T07:00:59Z</dcterms:created>
  <dcterms:modified xsi:type="dcterms:W3CDTF">2023-03-26T10:02:17Z</dcterms:modified>
</cp:coreProperties>
</file>